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58" r:id="rId7"/>
    <p:sldId id="259" r:id="rId8"/>
    <p:sldId id="260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75" d="100"/>
          <a:sy n="75" d="100"/>
        </p:scale>
        <p:origin x="1380" y="5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Xinyi Shen" userId="c45f212b-5789-4129-bf03-1592b57bd5dd" providerId="ADAL" clId="{0E8C6D85-06C2-49AA-8A72-2CD713F8FC60}"/>
    <pc:docChg chg="undo custSel addSld modSld">
      <pc:chgData name="Xinyi Shen" userId="c45f212b-5789-4129-bf03-1592b57bd5dd" providerId="ADAL" clId="{0E8C6D85-06C2-49AA-8A72-2CD713F8FC60}" dt="2023-03-09T23:14:45.033" v="377" actId="164"/>
      <pc:docMkLst>
        <pc:docMk/>
      </pc:docMkLst>
      <pc:sldChg chg="addSp delSp">
        <pc:chgData name="Xinyi Shen" userId="c45f212b-5789-4129-bf03-1592b57bd5dd" providerId="ADAL" clId="{0E8C6D85-06C2-49AA-8A72-2CD713F8FC60}" dt="2023-03-06T00:37:20.769" v="1"/>
        <pc:sldMkLst>
          <pc:docMk/>
          <pc:sldMk cId="630909786" sldId="256"/>
        </pc:sldMkLst>
        <pc:picChg chg="del">
          <ac:chgData name="Xinyi Shen" userId="c45f212b-5789-4129-bf03-1592b57bd5dd" providerId="ADAL" clId="{0E8C6D85-06C2-49AA-8A72-2CD713F8FC60}" dt="2023-03-06T00:37:20.334" v="0" actId="478"/>
          <ac:picMkLst>
            <pc:docMk/>
            <pc:sldMk cId="630909786" sldId="256"/>
            <ac:picMk id="2" creationId="{918584AC-A827-4D90-B951-E8A527F30B8B}"/>
          </ac:picMkLst>
        </pc:picChg>
        <pc:picChg chg="add">
          <ac:chgData name="Xinyi Shen" userId="c45f212b-5789-4129-bf03-1592b57bd5dd" providerId="ADAL" clId="{0E8C6D85-06C2-49AA-8A72-2CD713F8FC60}" dt="2023-03-06T00:37:20.769" v="1"/>
          <ac:picMkLst>
            <pc:docMk/>
            <pc:sldMk cId="630909786" sldId="256"/>
            <ac:picMk id="4" creationId="{726050F0-E411-43B2-82F7-8FE438652152}"/>
          </ac:picMkLst>
        </pc:picChg>
      </pc:sldChg>
      <pc:sldChg chg="addSp delSp">
        <pc:chgData name="Xinyi Shen" userId="c45f212b-5789-4129-bf03-1592b57bd5dd" providerId="ADAL" clId="{0E8C6D85-06C2-49AA-8A72-2CD713F8FC60}" dt="2023-03-06T00:39:37.204" v="11"/>
        <pc:sldMkLst>
          <pc:docMk/>
          <pc:sldMk cId="1279213155" sldId="257"/>
        </pc:sldMkLst>
        <pc:picChg chg="del">
          <ac:chgData name="Xinyi Shen" userId="c45f212b-5789-4129-bf03-1592b57bd5dd" providerId="ADAL" clId="{0E8C6D85-06C2-49AA-8A72-2CD713F8FC60}" dt="2023-03-06T00:37:53.931" v="2" actId="478"/>
          <ac:picMkLst>
            <pc:docMk/>
            <pc:sldMk cId="1279213155" sldId="257"/>
            <ac:picMk id="2" creationId="{8666E478-29D5-48C9-AACA-20E578C5259C}"/>
          </ac:picMkLst>
        </pc:picChg>
        <pc:picChg chg="add del">
          <ac:chgData name="Xinyi Shen" userId="c45f212b-5789-4129-bf03-1592b57bd5dd" providerId="ADAL" clId="{0E8C6D85-06C2-49AA-8A72-2CD713F8FC60}" dt="2023-03-06T00:39:22.813" v="8" actId="478"/>
          <ac:picMkLst>
            <pc:docMk/>
            <pc:sldMk cId="1279213155" sldId="257"/>
            <ac:picMk id="4" creationId="{4F1CEBA7-030C-4A6D-9A79-7DBB121C0CEF}"/>
          </ac:picMkLst>
        </pc:picChg>
        <pc:picChg chg="add del">
          <ac:chgData name="Xinyi Shen" userId="c45f212b-5789-4129-bf03-1592b57bd5dd" providerId="ADAL" clId="{0E8C6D85-06C2-49AA-8A72-2CD713F8FC60}" dt="2023-03-06T00:39:36.744" v="10" actId="478"/>
          <ac:picMkLst>
            <pc:docMk/>
            <pc:sldMk cId="1279213155" sldId="257"/>
            <ac:picMk id="5" creationId="{63B999E6-25DF-4A68-A3B0-35ACBC2349A7}"/>
          </ac:picMkLst>
        </pc:picChg>
        <pc:picChg chg="add">
          <ac:chgData name="Xinyi Shen" userId="c45f212b-5789-4129-bf03-1592b57bd5dd" providerId="ADAL" clId="{0E8C6D85-06C2-49AA-8A72-2CD713F8FC60}" dt="2023-03-06T00:39:37.204" v="11"/>
          <ac:picMkLst>
            <pc:docMk/>
            <pc:sldMk cId="1279213155" sldId="257"/>
            <ac:picMk id="6" creationId="{5BD35884-F9CC-4C81-A639-4FE3E87536C7}"/>
          </ac:picMkLst>
        </pc:picChg>
      </pc:sldChg>
      <pc:sldChg chg="addSp delSp">
        <pc:chgData name="Xinyi Shen" userId="c45f212b-5789-4129-bf03-1592b57bd5dd" providerId="ADAL" clId="{0E8C6D85-06C2-49AA-8A72-2CD713F8FC60}" dt="2023-03-06T00:39:12.379" v="7"/>
        <pc:sldMkLst>
          <pc:docMk/>
          <pc:sldMk cId="454461129" sldId="258"/>
        </pc:sldMkLst>
        <pc:picChg chg="del">
          <ac:chgData name="Xinyi Shen" userId="c45f212b-5789-4129-bf03-1592b57bd5dd" providerId="ADAL" clId="{0E8C6D85-06C2-49AA-8A72-2CD713F8FC60}" dt="2023-03-06T00:38:50.746" v="4" actId="478"/>
          <ac:picMkLst>
            <pc:docMk/>
            <pc:sldMk cId="454461129" sldId="258"/>
            <ac:picMk id="2" creationId="{39EABE88-00DD-4434-88F9-FF028A196150}"/>
          </ac:picMkLst>
        </pc:picChg>
        <pc:picChg chg="add del">
          <ac:chgData name="Xinyi Shen" userId="c45f212b-5789-4129-bf03-1592b57bd5dd" providerId="ADAL" clId="{0E8C6D85-06C2-49AA-8A72-2CD713F8FC60}" dt="2023-03-06T00:39:11.944" v="6" actId="478"/>
          <ac:picMkLst>
            <pc:docMk/>
            <pc:sldMk cId="454461129" sldId="258"/>
            <ac:picMk id="4" creationId="{580AE333-8694-4DD8-9D3D-29CB58B32EB5}"/>
          </ac:picMkLst>
        </pc:picChg>
        <pc:picChg chg="add">
          <ac:chgData name="Xinyi Shen" userId="c45f212b-5789-4129-bf03-1592b57bd5dd" providerId="ADAL" clId="{0E8C6D85-06C2-49AA-8A72-2CD713F8FC60}" dt="2023-03-06T00:39:12.379" v="7"/>
          <ac:picMkLst>
            <pc:docMk/>
            <pc:sldMk cId="454461129" sldId="258"/>
            <ac:picMk id="5" creationId="{C6E8DD86-3F4A-4390-97A9-8B86E82F644D}"/>
          </ac:picMkLst>
        </pc:picChg>
      </pc:sldChg>
      <pc:sldChg chg="addSp delSp">
        <pc:chgData name="Xinyi Shen" userId="c45f212b-5789-4129-bf03-1592b57bd5dd" providerId="ADAL" clId="{0E8C6D85-06C2-49AA-8A72-2CD713F8FC60}" dt="2023-03-06T00:40:46.064" v="13"/>
        <pc:sldMkLst>
          <pc:docMk/>
          <pc:sldMk cId="2533285293" sldId="259"/>
        </pc:sldMkLst>
        <pc:picChg chg="add">
          <ac:chgData name="Xinyi Shen" userId="c45f212b-5789-4129-bf03-1592b57bd5dd" providerId="ADAL" clId="{0E8C6D85-06C2-49AA-8A72-2CD713F8FC60}" dt="2023-03-06T00:40:46.064" v="13"/>
          <ac:picMkLst>
            <pc:docMk/>
            <pc:sldMk cId="2533285293" sldId="259"/>
            <ac:picMk id="2" creationId="{0DB8478D-99A2-4A15-A382-F49E8E66F88B}"/>
          </ac:picMkLst>
        </pc:picChg>
        <pc:picChg chg="del">
          <ac:chgData name="Xinyi Shen" userId="c45f212b-5789-4129-bf03-1592b57bd5dd" providerId="ADAL" clId="{0E8C6D85-06C2-49AA-8A72-2CD713F8FC60}" dt="2023-03-06T00:40:45.594" v="12" actId="478"/>
          <ac:picMkLst>
            <pc:docMk/>
            <pc:sldMk cId="2533285293" sldId="259"/>
            <ac:picMk id="4" creationId="{B519E971-2C61-4256-88EC-3959C636CC94}"/>
          </ac:picMkLst>
        </pc:picChg>
      </pc:sldChg>
      <pc:sldChg chg="addSp delSp modSp add">
        <pc:chgData name="Xinyi Shen" userId="c45f212b-5789-4129-bf03-1592b57bd5dd" providerId="ADAL" clId="{0E8C6D85-06C2-49AA-8A72-2CD713F8FC60}" dt="2023-03-09T23:14:45.033" v="377" actId="164"/>
        <pc:sldMkLst>
          <pc:docMk/>
          <pc:sldMk cId="1634279491" sldId="260"/>
        </pc:sldMkLst>
        <pc:spChg chg="add del mod">
          <ac:chgData name="Xinyi Shen" userId="c45f212b-5789-4129-bf03-1592b57bd5dd" providerId="ADAL" clId="{0E8C6D85-06C2-49AA-8A72-2CD713F8FC60}" dt="2023-03-06T00:42:05.755" v="31"/>
          <ac:spMkLst>
            <pc:docMk/>
            <pc:sldMk cId="1634279491" sldId="260"/>
            <ac:spMk id="6" creationId="{B5B06D89-025A-4DC8-8D50-5ACD8DB45BDF}"/>
          </ac:spMkLst>
        </pc:spChg>
        <pc:spChg chg="add mod topLvl">
          <ac:chgData name="Xinyi Shen" userId="c45f212b-5789-4129-bf03-1592b57bd5dd" providerId="ADAL" clId="{0E8C6D85-06C2-49AA-8A72-2CD713F8FC60}" dt="2023-03-09T23:07:21.158" v="317" actId="164"/>
          <ac:spMkLst>
            <pc:docMk/>
            <pc:sldMk cId="1634279491" sldId="260"/>
            <ac:spMk id="10" creationId="{0AEAB0C6-C3FA-45DB-AF65-8CFD107B1D81}"/>
          </ac:spMkLst>
        </pc:spChg>
        <pc:spChg chg="add mod topLvl">
          <ac:chgData name="Xinyi Shen" userId="c45f212b-5789-4129-bf03-1592b57bd5dd" providerId="ADAL" clId="{0E8C6D85-06C2-49AA-8A72-2CD713F8FC60}" dt="2023-03-09T23:07:21.158" v="317" actId="164"/>
          <ac:spMkLst>
            <pc:docMk/>
            <pc:sldMk cId="1634279491" sldId="260"/>
            <ac:spMk id="11" creationId="{EAF3EBAF-CC76-47EA-A0BA-F5ADA4B8BA0B}"/>
          </ac:spMkLst>
        </pc:spChg>
        <pc:spChg chg="add mod topLvl">
          <ac:chgData name="Xinyi Shen" userId="c45f212b-5789-4129-bf03-1592b57bd5dd" providerId="ADAL" clId="{0E8C6D85-06C2-49AA-8A72-2CD713F8FC60}" dt="2023-03-09T23:07:21.158" v="317" actId="164"/>
          <ac:spMkLst>
            <pc:docMk/>
            <pc:sldMk cId="1634279491" sldId="260"/>
            <ac:spMk id="12" creationId="{B38A8B94-774C-49B5-B4E4-56C954F252A8}"/>
          </ac:spMkLst>
        </pc:spChg>
        <pc:spChg chg="add del mod topLvl">
          <ac:chgData name="Xinyi Shen" userId="c45f212b-5789-4129-bf03-1592b57bd5dd" providerId="ADAL" clId="{0E8C6D85-06C2-49AA-8A72-2CD713F8FC60}" dt="2023-03-09T23:07:25.272" v="318" actId="478"/>
          <ac:spMkLst>
            <pc:docMk/>
            <pc:sldMk cId="1634279491" sldId="260"/>
            <ac:spMk id="13" creationId="{9A58078A-F8E5-42EB-91ED-7754993FACF5}"/>
          </ac:spMkLst>
        </pc:spChg>
        <pc:spChg chg="add del mod topLvl">
          <ac:chgData name="Xinyi Shen" userId="c45f212b-5789-4129-bf03-1592b57bd5dd" providerId="ADAL" clId="{0E8C6D85-06C2-49AA-8A72-2CD713F8FC60}" dt="2023-03-09T23:07:25.272" v="318" actId="478"/>
          <ac:spMkLst>
            <pc:docMk/>
            <pc:sldMk cId="1634279491" sldId="260"/>
            <ac:spMk id="14" creationId="{146BF76A-8665-4902-97CB-C63998386380}"/>
          </ac:spMkLst>
        </pc:spChg>
        <pc:spChg chg="add del mod topLvl">
          <ac:chgData name="Xinyi Shen" userId="c45f212b-5789-4129-bf03-1592b57bd5dd" providerId="ADAL" clId="{0E8C6D85-06C2-49AA-8A72-2CD713F8FC60}" dt="2023-03-09T23:07:25.272" v="318" actId="478"/>
          <ac:spMkLst>
            <pc:docMk/>
            <pc:sldMk cId="1634279491" sldId="260"/>
            <ac:spMk id="15" creationId="{9A4E11A0-98BE-40EC-B7D8-10F10FCD557C}"/>
          </ac:spMkLst>
        </pc:spChg>
        <pc:spChg chg="add del mod topLvl">
          <ac:chgData name="Xinyi Shen" userId="c45f212b-5789-4129-bf03-1592b57bd5dd" providerId="ADAL" clId="{0E8C6D85-06C2-49AA-8A72-2CD713F8FC60}" dt="2023-03-09T23:07:35.460" v="322" actId="478"/>
          <ac:spMkLst>
            <pc:docMk/>
            <pc:sldMk cId="1634279491" sldId="260"/>
            <ac:spMk id="16" creationId="{053D218D-9376-4EF5-8142-D384F608FD77}"/>
          </ac:spMkLst>
        </pc:spChg>
        <pc:spChg chg="add del mod topLvl">
          <ac:chgData name="Xinyi Shen" userId="c45f212b-5789-4129-bf03-1592b57bd5dd" providerId="ADAL" clId="{0E8C6D85-06C2-49AA-8A72-2CD713F8FC60}" dt="2023-03-09T23:07:35.460" v="322" actId="478"/>
          <ac:spMkLst>
            <pc:docMk/>
            <pc:sldMk cId="1634279491" sldId="260"/>
            <ac:spMk id="17" creationId="{A8221CC7-A6CC-4419-A4CB-DE7664AAEBA8}"/>
          </ac:spMkLst>
        </pc:spChg>
        <pc:spChg chg="add del mod topLvl">
          <ac:chgData name="Xinyi Shen" userId="c45f212b-5789-4129-bf03-1592b57bd5dd" providerId="ADAL" clId="{0E8C6D85-06C2-49AA-8A72-2CD713F8FC60}" dt="2023-03-09T23:07:35.460" v="322" actId="478"/>
          <ac:spMkLst>
            <pc:docMk/>
            <pc:sldMk cId="1634279491" sldId="260"/>
            <ac:spMk id="18" creationId="{1BE2711A-FE07-4C91-BEB6-02B67602D845}"/>
          </ac:spMkLst>
        </pc:spChg>
        <pc:spChg chg="add del mod topLvl">
          <ac:chgData name="Xinyi Shen" userId="c45f212b-5789-4129-bf03-1592b57bd5dd" providerId="ADAL" clId="{0E8C6D85-06C2-49AA-8A72-2CD713F8FC60}" dt="2023-03-09T23:07:35.460" v="322" actId="478"/>
          <ac:spMkLst>
            <pc:docMk/>
            <pc:sldMk cId="1634279491" sldId="260"/>
            <ac:spMk id="19" creationId="{BC3E431A-792D-40C8-9A8C-94F2B5A435A2}"/>
          </ac:spMkLst>
        </pc:spChg>
        <pc:spChg chg="add del mod topLvl">
          <ac:chgData name="Xinyi Shen" userId="c45f212b-5789-4129-bf03-1592b57bd5dd" providerId="ADAL" clId="{0E8C6D85-06C2-49AA-8A72-2CD713F8FC60}" dt="2023-03-09T23:07:35.460" v="322" actId="478"/>
          <ac:spMkLst>
            <pc:docMk/>
            <pc:sldMk cId="1634279491" sldId="260"/>
            <ac:spMk id="20" creationId="{9A8D1F17-8272-434E-B667-895263B10383}"/>
          </ac:spMkLst>
        </pc:spChg>
        <pc:spChg chg="add del mod topLvl">
          <ac:chgData name="Xinyi Shen" userId="c45f212b-5789-4129-bf03-1592b57bd5dd" providerId="ADAL" clId="{0E8C6D85-06C2-49AA-8A72-2CD713F8FC60}" dt="2023-03-09T23:07:35.460" v="322" actId="478"/>
          <ac:spMkLst>
            <pc:docMk/>
            <pc:sldMk cId="1634279491" sldId="260"/>
            <ac:spMk id="21" creationId="{3B715AB3-7859-4706-AFFC-64A20A498D72}"/>
          </ac:spMkLst>
        </pc:spChg>
        <pc:spChg chg="add mod topLvl">
          <ac:chgData name="Xinyi Shen" userId="c45f212b-5789-4129-bf03-1592b57bd5dd" providerId="ADAL" clId="{0E8C6D85-06C2-49AA-8A72-2CD713F8FC60}" dt="2023-03-09T23:14:45.033" v="377" actId="164"/>
          <ac:spMkLst>
            <pc:docMk/>
            <pc:sldMk cId="1634279491" sldId="260"/>
            <ac:spMk id="22" creationId="{2C73F411-7179-4C09-AF15-78E904F5A161}"/>
          </ac:spMkLst>
        </pc:spChg>
        <pc:spChg chg="add mod topLvl">
          <ac:chgData name="Xinyi Shen" userId="c45f212b-5789-4129-bf03-1592b57bd5dd" providerId="ADAL" clId="{0E8C6D85-06C2-49AA-8A72-2CD713F8FC60}" dt="2023-03-09T23:14:45.033" v="377" actId="164"/>
          <ac:spMkLst>
            <pc:docMk/>
            <pc:sldMk cId="1634279491" sldId="260"/>
            <ac:spMk id="23" creationId="{9F3AA5B8-EB55-418A-A55F-E96A2018E684}"/>
          </ac:spMkLst>
        </pc:spChg>
        <pc:spChg chg="add mod topLvl">
          <ac:chgData name="Xinyi Shen" userId="c45f212b-5789-4129-bf03-1592b57bd5dd" providerId="ADAL" clId="{0E8C6D85-06C2-49AA-8A72-2CD713F8FC60}" dt="2023-03-09T23:14:45.033" v="377" actId="164"/>
          <ac:spMkLst>
            <pc:docMk/>
            <pc:sldMk cId="1634279491" sldId="260"/>
            <ac:spMk id="24" creationId="{F3FA264C-DD19-4E1A-B068-DF03BAC7089B}"/>
          </ac:spMkLst>
        </pc:spChg>
        <pc:spChg chg="add mod topLvl">
          <ac:chgData name="Xinyi Shen" userId="c45f212b-5789-4129-bf03-1592b57bd5dd" providerId="ADAL" clId="{0E8C6D85-06C2-49AA-8A72-2CD713F8FC60}" dt="2023-03-09T23:14:45.033" v="377" actId="164"/>
          <ac:spMkLst>
            <pc:docMk/>
            <pc:sldMk cId="1634279491" sldId="260"/>
            <ac:spMk id="25" creationId="{B9B38408-AEEF-43FD-BD0A-1CF3B3D3B823}"/>
          </ac:spMkLst>
        </pc:spChg>
        <pc:grpChg chg="add mod">
          <ac:chgData name="Xinyi Shen" userId="c45f212b-5789-4129-bf03-1592b57bd5dd" providerId="ADAL" clId="{0E8C6D85-06C2-49AA-8A72-2CD713F8FC60}" dt="2023-03-09T23:14:45.033" v="377" actId="164"/>
          <ac:grpSpMkLst>
            <pc:docMk/>
            <pc:sldMk cId="1634279491" sldId="260"/>
            <ac:grpSpMk id="4" creationId="{BCDE7AF6-8597-439E-8484-B134C5BCA85B}"/>
          </ac:grpSpMkLst>
        </pc:grpChg>
        <pc:grpChg chg="add del mod">
          <ac:chgData name="Xinyi Shen" userId="c45f212b-5789-4129-bf03-1592b57bd5dd" providerId="ADAL" clId="{0E8C6D85-06C2-49AA-8A72-2CD713F8FC60}" dt="2023-03-09T23:05:51.502" v="308" actId="165"/>
          <ac:grpSpMkLst>
            <pc:docMk/>
            <pc:sldMk cId="1634279491" sldId="260"/>
            <ac:grpSpMk id="26" creationId="{699F74EA-78B4-4EE0-85EA-971B56A754BD}"/>
          </ac:grpSpMkLst>
        </pc:grpChg>
        <pc:grpChg chg="add mod">
          <ac:chgData name="Xinyi Shen" userId="c45f212b-5789-4129-bf03-1592b57bd5dd" providerId="ADAL" clId="{0E8C6D85-06C2-49AA-8A72-2CD713F8FC60}" dt="2023-03-09T23:14:45.033" v="377" actId="164"/>
          <ac:grpSpMkLst>
            <pc:docMk/>
            <pc:sldMk cId="1634279491" sldId="260"/>
            <ac:grpSpMk id="27" creationId="{02558190-7294-4DF9-B120-AE7325D90A0D}"/>
          </ac:grpSpMkLst>
        </pc:grpChg>
        <pc:grpChg chg="add mod">
          <ac:chgData name="Xinyi Shen" userId="c45f212b-5789-4129-bf03-1592b57bd5dd" providerId="ADAL" clId="{0E8C6D85-06C2-49AA-8A72-2CD713F8FC60}" dt="2023-03-09T23:14:45.033" v="377" actId="164"/>
          <ac:grpSpMkLst>
            <pc:docMk/>
            <pc:sldMk cId="1634279491" sldId="260"/>
            <ac:grpSpMk id="31" creationId="{3980BC05-FE2E-442E-A1E3-74ACE1421557}"/>
          </ac:grpSpMkLst>
        </pc:grpChg>
        <pc:grpChg chg="add mod">
          <ac:chgData name="Xinyi Shen" userId="c45f212b-5789-4129-bf03-1592b57bd5dd" providerId="ADAL" clId="{0E8C6D85-06C2-49AA-8A72-2CD713F8FC60}" dt="2023-03-09T23:14:45.033" v="377" actId="164"/>
          <ac:grpSpMkLst>
            <pc:docMk/>
            <pc:sldMk cId="1634279491" sldId="260"/>
            <ac:grpSpMk id="35" creationId="{675A8250-EF04-4A3B-9821-C690E1F8C8D0}"/>
          </ac:grpSpMkLst>
        </pc:grpChg>
        <pc:grpChg chg="add mod">
          <ac:chgData name="Xinyi Shen" userId="c45f212b-5789-4129-bf03-1592b57bd5dd" providerId="ADAL" clId="{0E8C6D85-06C2-49AA-8A72-2CD713F8FC60}" dt="2023-03-09T23:14:45.033" v="377" actId="164"/>
          <ac:grpSpMkLst>
            <pc:docMk/>
            <pc:sldMk cId="1634279491" sldId="260"/>
            <ac:grpSpMk id="41" creationId="{91814D48-EA69-4D45-AFB4-415665E0AFDE}"/>
          </ac:grpSpMkLst>
        </pc:grpChg>
        <pc:picChg chg="add mod ord">
          <ac:chgData name="Xinyi Shen" userId="c45f212b-5789-4129-bf03-1592b57bd5dd" providerId="ADAL" clId="{0E8C6D85-06C2-49AA-8A72-2CD713F8FC60}" dt="2023-03-09T23:14:45.033" v="377" actId="164"/>
          <ac:picMkLst>
            <pc:docMk/>
            <pc:sldMk cId="1634279491" sldId="260"/>
            <ac:picMk id="2" creationId="{04B67001-7F28-4C0E-8EE7-BD720A453DC6}"/>
          </ac:picMkLst>
        </pc:picChg>
        <pc:picChg chg="add del mod">
          <ac:chgData name="Xinyi Shen" userId="c45f212b-5789-4129-bf03-1592b57bd5dd" providerId="ADAL" clId="{0E8C6D85-06C2-49AA-8A72-2CD713F8FC60}" dt="2023-03-06T00:43:02.564" v="32" actId="478"/>
          <ac:picMkLst>
            <pc:docMk/>
            <pc:sldMk cId="1634279491" sldId="260"/>
            <ac:picMk id="2" creationId="{15838909-F5FB-4F05-B0C8-61209764F57E}"/>
          </ac:picMkLst>
        </pc:picChg>
        <pc:picChg chg="add del mod topLvl">
          <ac:chgData name="Xinyi Shen" userId="c45f212b-5789-4129-bf03-1592b57bd5dd" providerId="ADAL" clId="{0E8C6D85-06C2-49AA-8A72-2CD713F8FC60}" dt="2023-03-09T23:07:27.524" v="319" actId="478"/>
          <ac:picMkLst>
            <pc:docMk/>
            <pc:sldMk cId="1634279491" sldId="260"/>
            <ac:picMk id="3" creationId="{00750498-1C37-46CE-A565-8F41D7FC7317}"/>
          </ac:picMkLst>
        </pc:picChg>
        <pc:picChg chg="add del mod">
          <ac:chgData name="Xinyi Shen" userId="c45f212b-5789-4129-bf03-1592b57bd5dd" providerId="ADAL" clId="{0E8C6D85-06C2-49AA-8A72-2CD713F8FC60}" dt="2023-03-06T00:43:51.598" v="36" actId="478"/>
          <ac:picMkLst>
            <pc:docMk/>
            <pc:sldMk cId="1634279491" sldId="260"/>
            <ac:picMk id="4" creationId="{020E2465-3D9B-441C-812B-112FA4E1CC12}"/>
          </ac:picMkLst>
        </pc:picChg>
        <pc:picChg chg="add del">
          <ac:chgData name="Xinyi Shen" userId="c45f212b-5789-4129-bf03-1592b57bd5dd" providerId="ADAL" clId="{0E8C6D85-06C2-49AA-8A72-2CD713F8FC60}" dt="2023-03-09T23:07:40.916" v="324" actId="478"/>
          <ac:picMkLst>
            <pc:docMk/>
            <pc:sldMk cId="1634279491" sldId="260"/>
            <ac:picMk id="5" creationId="{BB8026C1-0B2C-4E73-A1D2-95593DEE9C28}"/>
          </ac:picMkLst>
        </pc:picChg>
        <pc:picChg chg="add del mod">
          <ac:chgData name="Xinyi Shen" userId="c45f212b-5789-4129-bf03-1592b57bd5dd" providerId="ADAL" clId="{0E8C6D85-06C2-49AA-8A72-2CD713F8FC60}" dt="2023-03-06T00:44:29.417" v="41" actId="478"/>
          <ac:picMkLst>
            <pc:docMk/>
            <pc:sldMk cId="1634279491" sldId="260"/>
            <ac:picMk id="5" creationId="{D6003B2A-244B-4BBF-BAC1-5E62F4849560}"/>
          </ac:picMkLst>
        </pc:picChg>
        <pc:picChg chg="add del mod ord">
          <ac:chgData name="Xinyi Shen" userId="c45f212b-5789-4129-bf03-1592b57bd5dd" providerId="ADAL" clId="{0E8C6D85-06C2-49AA-8A72-2CD713F8FC60}" dt="2023-03-09T23:14:45.033" v="377" actId="164"/>
          <ac:picMkLst>
            <pc:docMk/>
            <pc:sldMk cId="1634279491" sldId="260"/>
            <ac:picMk id="6" creationId="{150B86D4-196E-48F5-B416-F4B82524161B}"/>
          </ac:picMkLst>
        </pc:picChg>
        <pc:picChg chg="add del mod topLvl">
          <ac:chgData name="Xinyi Shen" userId="c45f212b-5789-4129-bf03-1592b57bd5dd" providerId="ADAL" clId="{0E8C6D85-06C2-49AA-8A72-2CD713F8FC60}" dt="2023-03-09T23:06:35.423" v="312" actId="478"/>
          <ac:picMkLst>
            <pc:docMk/>
            <pc:sldMk cId="1634279491" sldId="260"/>
            <ac:picMk id="7" creationId="{0290BCBD-1A26-423E-830A-77130C1F20E8}"/>
          </ac:picMkLst>
        </pc:picChg>
        <pc:picChg chg="add del mod topLvl">
          <ac:chgData name="Xinyi Shen" userId="c45f212b-5789-4129-bf03-1592b57bd5dd" providerId="ADAL" clId="{0E8C6D85-06C2-49AA-8A72-2CD713F8FC60}" dt="2023-03-09T23:07:29.558" v="320" actId="478"/>
          <ac:picMkLst>
            <pc:docMk/>
            <pc:sldMk cId="1634279491" sldId="260"/>
            <ac:picMk id="8" creationId="{80A5CAB9-3C13-412B-B274-B5F3A074ACF5}"/>
          </ac:picMkLst>
        </pc:picChg>
        <pc:picChg chg="add del mod topLvl">
          <ac:chgData name="Xinyi Shen" userId="c45f212b-5789-4129-bf03-1592b57bd5dd" providerId="ADAL" clId="{0E8C6D85-06C2-49AA-8A72-2CD713F8FC60}" dt="2023-03-09T23:07:31.366" v="321" actId="478"/>
          <ac:picMkLst>
            <pc:docMk/>
            <pc:sldMk cId="1634279491" sldId="260"/>
            <ac:picMk id="9" creationId="{9C4013D0-A48E-49CE-8DFE-B7536B74D5E9}"/>
          </ac:picMkLst>
        </pc:picChg>
        <pc:picChg chg="add mod ord">
          <ac:chgData name="Xinyi Shen" userId="c45f212b-5789-4129-bf03-1592b57bd5dd" providerId="ADAL" clId="{0E8C6D85-06C2-49AA-8A72-2CD713F8FC60}" dt="2023-03-09T23:14:45.033" v="377" actId="164"/>
          <ac:picMkLst>
            <pc:docMk/>
            <pc:sldMk cId="1634279491" sldId="260"/>
            <ac:picMk id="39" creationId="{B7A670E4-4ABB-408D-9C31-C3F9CA659DB0}"/>
          </ac:picMkLst>
        </pc:picChg>
        <pc:picChg chg="add mod">
          <ac:chgData name="Xinyi Shen" userId="c45f212b-5789-4129-bf03-1592b57bd5dd" providerId="ADAL" clId="{0E8C6D85-06C2-49AA-8A72-2CD713F8FC60}" dt="2023-03-09T23:14:45.033" v="377" actId="164"/>
          <ac:picMkLst>
            <pc:docMk/>
            <pc:sldMk cId="1634279491" sldId="260"/>
            <ac:picMk id="40" creationId="{3B4A3336-BBED-4E3D-9030-90FB31C002C2}"/>
          </ac:picMkLst>
        </pc:pic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57C216-9CCB-431D-A5CA-D6F18B65885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C2E92B6-CC75-46F8-8043-43898DF81A0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CA8D0C-5EF2-4624-AA31-8740F12F57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6A2AA7-1610-4022-94A9-6BBFA2472C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77C8FF-9B78-4B09-9423-5CF6C323E0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5453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BE4D7-E960-4375-9C87-3B98D9D387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CDAADE4-7173-474D-8C42-7CA38934E0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CF6805-739C-4211-B34D-F128B96EDF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80C9E82-BC4F-44D1-8BA9-CB058D149E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5CC552-EA72-4C9E-93EA-F7AF0FA8AE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460473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8D2FAB9-4958-4B1D-814B-682326898D8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4FC7AA5-4B52-409D-84B7-5E82154E85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2FA49C-D366-40B1-9F71-C788E92036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D4F138-B7B1-4677-A5DC-55B661819D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58A745-1F94-44D1-8C55-256C32CF93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20753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14F74A-3243-4C32-8529-8279D6DDB7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02C0752-EB24-4D08-909B-E7F236EB836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C51997-F0AC-4651-95C9-53579BF35C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EA7873-2417-42EC-9B27-885D2E1A23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919826-9F34-4940-8AA0-3C255FF276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690067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408A2C-437B-4D35-A54F-FD43A992BB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93D7856-DF92-46E7-BE8C-6DEC7C2516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E9AA6BB-AE75-4EA5-A65D-221D2EE21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3F9195-8FB8-4C0D-B558-FFA83AD73E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1BD0E7A-3361-4605-B240-E3F55A59E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28666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4714A0-A609-4184-A7A4-C2E567EB53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6C7A1D-C708-4673-BFD7-D3B722A9FE0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6F342EE-3732-4668-AF13-47CA3AB7BAB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D9D4D4-B074-4334-AC02-90B24F0A06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843226-E3C1-4D16-A4B3-F24229C47C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913CB43-58EE-4AFC-9FB8-DC74237DC5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755615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1EFB20-9308-4116-831E-D44A612E2C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CE3EDA5-6B59-4D4A-BACF-A749CF91C17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5AAAA5E-5C02-411B-84A1-828A9FACC7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F647401-EF0F-4D2E-9B2E-9536DC3C466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9A21F9C-9EF3-4A9C-9C16-64F5FE6AA44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D0C5DF8-1347-40A2-A208-694EE2C3BE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CB92529-3E5A-4D04-A55A-8FF2CB27C4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DD390AD-2F34-4914-B76A-89AF6E5659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43004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FBA5DF-1D07-462D-BDC0-E5ABDCDEF2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D7DFC1E-9B1C-4D02-ADDF-71A67C47AE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8D910DF-7B60-449B-8292-9863F96765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D47E937-268C-4EB9-8494-C17AE01B39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24449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955AB06-BF8B-4DA1-9D69-8D9D75163C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272C3CE-3A61-4AF0-A95C-A9F2952A2A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730F2A2-FA4E-4FAE-A715-3731309B62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140915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BBCD0C5-607D-48BB-A0A8-8E6A2A5E33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50552B9-A691-40E5-9EF9-FE0141F3BA4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ECF19DE-8433-448E-9357-8E3AC2A7E5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75B8A70-F52E-4E1C-9CE0-9BB2BE0760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9F027B7-B7DD-4E4D-ACAF-87A431EC78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CF444B-7211-49BC-8EE5-7656097CF2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34835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F9C035-C2CA-4DC4-9062-95AAA033C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227B6BC-69C6-4FDA-A495-519A9DA3463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537B8C9-A8F5-45E4-B7FA-21B6A68E12F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C6F997D-9AC8-4F15-9117-E79EE099C8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CAF2511-1F9D-47A8-8BEA-C63C50E22F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6E1F07B-09ED-45F4-92AD-FB989CAE81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53146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AB936B5-E689-4399-8ACE-5C4B025885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2A77DFB-EFC6-4E1D-8D4B-23CD3D84F4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5EA30F-A2CF-4117-BCB6-A92E4514105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5186E5-4F72-4D01-B3E4-8D05183B036D}" type="datetimeFigureOut">
              <a:rPr lang="en-GB" smtClean="0"/>
              <a:t>09/03/2023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141F039-19AC-4C40-91A8-E4126C34B64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8E48BC0-CC77-408B-A924-F208AF25C3C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820A75-B36F-4DF2-9294-13FA4360DCE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73874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8.emf"/><Relationship Id="rId4" Type="http://schemas.openxmlformats.org/officeDocument/2006/relationships/image" Target="../media/image7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4D755408-7952-4EF6-B969-3477BF2F3C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1</a:t>
            </a:fld>
            <a:endParaRPr lang="en-GB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726050F0-E411-43B2-82F7-8FE43865215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1075" y="1460500"/>
            <a:ext cx="514985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309097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EEA191A3-C59B-41F8-9D82-A89A7FA97E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2</a:t>
            </a:fld>
            <a:endParaRPr lang="en-GB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5BD35884-F9CC-4C81-A639-4FE3E87536C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1075" y="1460500"/>
            <a:ext cx="514985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792131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54FB10F1-B485-4A19-84AD-227A7F53C1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3</a:t>
            </a:fld>
            <a:endParaRPr lang="en-GB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C6E8DD86-3F4A-4390-97A9-8B86E82F644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1075" y="1460500"/>
            <a:ext cx="514985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544611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9922238F-CE3B-4150-B7D6-1175FB485B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820A75-B36F-4DF2-9294-13FA4360DCE1}" type="slidenum">
              <a:rPr lang="en-GB" smtClean="0"/>
              <a:t>4</a:t>
            </a:fld>
            <a:endParaRPr lang="en-GB"/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0DB8478D-99A2-4A15-A382-F49E8E66F88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21075" y="1460500"/>
            <a:ext cx="5149850" cy="3937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332852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40">
            <a:extLst>
              <a:ext uri="{FF2B5EF4-FFF2-40B4-BE49-F238E27FC236}">
                <a16:creationId xmlns:a16="http://schemas.microsoft.com/office/drawing/2014/main" id="{91814D48-EA69-4D45-AFB4-415665E0AFDE}"/>
              </a:ext>
            </a:extLst>
          </p:cNvPr>
          <p:cNvGrpSpPr/>
          <p:nvPr/>
        </p:nvGrpSpPr>
        <p:grpSpPr>
          <a:xfrm>
            <a:off x="752453" y="284936"/>
            <a:ext cx="6511536" cy="5240623"/>
            <a:chOff x="752453" y="284936"/>
            <a:chExt cx="6511536" cy="5240623"/>
          </a:xfrm>
        </p:grpSpPr>
        <p:pic>
          <p:nvPicPr>
            <p:cNvPr id="39" name="Picture 38">
              <a:extLst>
                <a:ext uri="{FF2B5EF4-FFF2-40B4-BE49-F238E27FC236}">
                  <a16:creationId xmlns:a16="http://schemas.microsoft.com/office/drawing/2014/main" id="{B7A670E4-4ABB-408D-9C31-C3F9CA659DB0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4239989" y="284936"/>
              <a:ext cx="3024000" cy="2311813"/>
            </a:xfrm>
            <a:prstGeom prst="rect">
              <a:avLst/>
            </a:prstGeom>
          </p:spPr>
        </p:pic>
        <p:pic>
          <p:nvPicPr>
            <p:cNvPr id="2" name="Picture 1">
              <a:extLst>
                <a:ext uri="{FF2B5EF4-FFF2-40B4-BE49-F238E27FC236}">
                  <a16:creationId xmlns:a16="http://schemas.microsoft.com/office/drawing/2014/main" id="{04B67001-7F28-4C0E-8EE7-BD720A453DC6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997462" y="284937"/>
              <a:ext cx="3024000" cy="2311813"/>
            </a:xfrm>
            <a:prstGeom prst="rect">
              <a:avLst/>
            </a:prstGeom>
          </p:spPr>
        </p:pic>
        <p:pic>
          <p:nvPicPr>
            <p:cNvPr id="6" name="Picture 5">
              <a:extLst>
                <a:ext uri="{FF2B5EF4-FFF2-40B4-BE49-F238E27FC236}">
                  <a16:creationId xmlns:a16="http://schemas.microsoft.com/office/drawing/2014/main" id="{150B86D4-196E-48F5-B416-F4B82524161B}"/>
                </a:ext>
              </a:extLst>
            </p:cNvPr>
            <p:cNvPicPr>
              <a:picLocks noChangeAspect="1"/>
            </p:cNvPicPr>
            <p:nvPr/>
          </p:nvPicPr>
          <p:blipFill>
            <a:blip r:embed="rId4"/>
            <a:stretch>
              <a:fillRect/>
            </a:stretch>
          </p:blipFill>
          <p:spPr>
            <a:xfrm>
              <a:off x="752453" y="2758462"/>
              <a:ext cx="3456000" cy="2642070"/>
            </a:xfrm>
            <a:prstGeom prst="rect">
              <a:avLst/>
            </a:prstGeom>
          </p:spPr>
        </p:pic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BCDE7AF6-8597-439E-8484-B134C5BCA85B}"/>
                </a:ext>
              </a:extLst>
            </p:cNvPr>
            <p:cNvGrpSpPr/>
            <p:nvPr/>
          </p:nvGrpSpPr>
          <p:grpSpPr>
            <a:xfrm>
              <a:off x="1815623" y="2378733"/>
              <a:ext cx="2162111" cy="461665"/>
              <a:chOff x="1815623" y="2378733"/>
              <a:chExt cx="2162111" cy="461665"/>
            </a:xfrm>
          </p:grpSpPr>
          <p:sp>
            <p:nvSpPr>
              <p:cNvPr id="10" name="TextBox 9">
                <a:extLst>
                  <a:ext uri="{FF2B5EF4-FFF2-40B4-BE49-F238E27FC236}">
                    <a16:creationId xmlns:a16="http://schemas.microsoft.com/office/drawing/2014/main" id="{0AEAB0C6-C3FA-45DB-AF65-8CFD107B1D81}"/>
                  </a:ext>
                </a:extLst>
              </p:cNvPr>
              <p:cNvSpPr txBox="1"/>
              <p:nvPr/>
            </p:nvSpPr>
            <p:spPr>
              <a:xfrm>
                <a:off x="1815623" y="2378733"/>
                <a:ext cx="353782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N</a:t>
                </a:r>
                <a:r>
                  <a:rPr lang="en-GB" sz="1200" baseline="-25000" dirty="0">
                    <a:latin typeface="Arial" panose="020B0604020202020204" pitchFamily="34" charset="0"/>
                    <a:cs typeface="Arial" panose="020B0604020202020204" pitchFamily="34" charset="0"/>
                  </a:rPr>
                  <a:t>2</a:t>
                </a:r>
                <a:endParaRPr lang="en-GB" sz="12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1" name="TextBox 10">
                <a:extLst>
                  <a:ext uri="{FF2B5EF4-FFF2-40B4-BE49-F238E27FC236}">
                    <a16:creationId xmlns:a16="http://schemas.microsoft.com/office/drawing/2014/main" id="{EAF3EBAF-CC76-47EA-A0BA-F5ADA4B8BA0B}"/>
                  </a:ext>
                </a:extLst>
              </p:cNvPr>
              <p:cNvSpPr txBox="1"/>
              <p:nvPr/>
            </p:nvSpPr>
            <p:spPr>
              <a:xfrm>
                <a:off x="2256861" y="2378733"/>
                <a:ext cx="941679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Dry Air </a:t>
                </a:r>
              </a:p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(&lt; 1% RH)</a:t>
                </a:r>
              </a:p>
            </p:txBody>
          </p:sp>
          <p:sp>
            <p:nvSpPr>
              <p:cNvPr id="12" name="TextBox 11">
                <a:extLst>
                  <a:ext uri="{FF2B5EF4-FFF2-40B4-BE49-F238E27FC236}">
                    <a16:creationId xmlns:a16="http://schemas.microsoft.com/office/drawing/2014/main" id="{B38A8B94-774C-49B5-B4E4-56C954F252A8}"/>
                  </a:ext>
                </a:extLst>
              </p:cNvPr>
              <p:cNvSpPr txBox="1"/>
              <p:nvPr/>
            </p:nvSpPr>
            <p:spPr>
              <a:xfrm>
                <a:off x="3092818" y="2378733"/>
                <a:ext cx="884916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Ambient</a:t>
                </a:r>
              </a:p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(30% RH)</a:t>
                </a:r>
              </a:p>
            </p:txBody>
          </p: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2C73F411-7179-4C09-AF15-78E904F5A161}"/>
                </a:ext>
              </a:extLst>
            </p:cNvPr>
            <p:cNvSpPr txBox="1"/>
            <p:nvPr/>
          </p:nvSpPr>
          <p:spPr>
            <a:xfrm>
              <a:off x="997462" y="284936"/>
              <a:ext cx="45805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(a)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9F3AA5B8-EB55-418A-A55F-E96A2018E684}"/>
                </a:ext>
              </a:extLst>
            </p:cNvPr>
            <p:cNvSpPr txBox="1"/>
            <p:nvPr/>
          </p:nvSpPr>
          <p:spPr>
            <a:xfrm>
              <a:off x="4184436" y="284936"/>
              <a:ext cx="45805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(b)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F3FA264C-DD19-4E1A-B068-DF03BAC7089B}"/>
                </a:ext>
              </a:extLst>
            </p:cNvPr>
            <p:cNvSpPr txBox="1"/>
            <p:nvPr/>
          </p:nvSpPr>
          <p:spPr>
            <a:xfrm>
              <a:off x="967390" y="2479481"/>
              <a:ext cx="45805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(c)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B9B38408-AEEF-43FD-BD0A-1CF3B3D3B823}"/>
                </a:ext>
              </a:extLst>
            </p:cNvPr>
            <p:cNvSpPr txBox="1"/>
            <p:nvPr/>
          </p:nvSpPr>
          <p:spPr>
            <a:xfrm>
              <a:off x="4184436" y="2479481"/>
              <a:ext cx="45805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1200" dirty="0">
                  <a:latin typeface="Arial" panose="020B0604020202020204" pitchFamily="34" charset="0"/>
                  <a:cs typeface="Arial" panose="020B0604020202020204" pitchFamily="34" charset="0"/>
                </a:rPr>
                <a:t>(d)</a:t>
              </a:r>
            </a:p>
          </p:txBody>
        </p:sp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02558190-7294-4DF9-B120-AE7325D90A0D}"/>
                </a:ext>
              </a:extLst>
            </p:cNvPr>
            <p:cNvGrpSpPr/>
            <p:nvPr/>
          </p:nvGrpSpPr>
          <p:grpSpPr>
            <a:xfrm>
              <a:off x="1820517" y="5063894"/>
              <a:ext cx="2162111" cy="461665"/>
              <a:chOff x="1815623" y="2378733"/>
              <a:chExt cx="2162111" cy="461665"/>
            </a:xfrm>
          </p:grpSpPr>
          <p:sp>
            <p:nvSpPr>
              <p:cNvPr id="28" name="TextBox 27">
                <a:extLst>
                  <a:ext uri="{FF2B5EF4-FFF2-40B4-BE49-F238E27FC236}">
                    <a16:creationId xmlns:a16="http://schemas.microsoft.com/office/drawing/2014/main" id="{E431C100-A819-4B8A-AA60-EE6A3B5F6D24}"/>
                  </a:ext>
                </a:extLst>
              </p:cNvPr>
              <p:cNvSpPr txBox="1"/>
              <p:nvPr/>
            </p:nvSpPr>
            <p:spPr>
              <a:xfrm>
                <a:off x="1815623" y="2378733"/>
                <a:ext cx="353782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N</a:t>
                </a:r>
                <a:r>
                  <a:rPr lang="en-GB" sz="1200" baseline="-25000" dirty="0">
                    <a:latin typeface="Arial" panose="020B0604020202020204" pitchFamily="34" charset="0"/>
                    <a:cs typeface="Arial" panose="020B0604020202020204" pitchFamily="34" charset="0"/>
                  </a:rPr>
                  <a:t>2</a:t>
                </a:r>
                <a:endParaRPr lang="en-GB" sz="12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6EF5C20A-E434-4170-ADAA-122621AF927F}"/>
                  </a:ext>
                </a:extLst>
              </p:cNvPr>
              <p:cNvSpPr txBox="1"/>
              <p:nvPr/>
            </p:nvSpPr>
            <p:spPr>
              <a:xfrm>
                <a:off x="2256861" y="2378733"/>
                <a:ext cx="941679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Dry Air </a:t>
                </a:r>
              </a:p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(&lt; 1% RH)</a:t>
                </a: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C382682F-E6E9-45C3-B986-0194F84481D3}"/>
                  </a:ext>
                </a:extLst>
              </p:cNvPr>
              <p:cNvSpPr txBox="1"/>
              <p:nvPr/>
            </p:nvSpPr>
            <p:spPr>
              <a:xfrm>
                <a:off x="3092818" y="2378733"/>
                <a:ext cx="884916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Ambient</a:t>
                </a:r>
              </a:p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(30% RH)</a:t>
                </a:r>
              </a:p>
            </p:txBody>
          </p:sp>
        </p:grpSp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3980BC05-FE2E-442E-A1E3-74ACE1421557}"/>
                </a:ext>
              </a:extLst>
            </p:cNvPr>
            <p:cNvGrpSpPr/>
            <p:nvPr/>
          </p:nvGrpSpPr>
          <p:grpSpPr>
            <a:xfrm>
              <a:off x="5085793" y="2424899"/>
              <a:ext cx="2162111" cy="461665"/>
              <a:chOff x="1815623" y="2378733"/>
              <a:chExt cx="2162111" cy="461665"/>
            </a:xfrm>
          </p:grpSpPr>
          <p:sp>
            <p:nvSpPr>
              <p:cNvPr id="32" name="TextBox 31">
                <a:extLst>
                  <a:ext uri="{FF2B5EF4-FFF2-40B4-BE49-F238E27FC236}">
                    <a16:creationId xmlns:a16="http://schemas.microsoft.com/office/drawing/2014/main" id="{CD8B690B-CB75-474D-84BF-B450978FC46E}"/>
                  </a:ext>
                </a:extLst>
              </p:cNvPr>
              <p:cNvSpPr txBox="1"/>
              <p:nvPr/>
            </p:nvSpPr>
            <p:spPr>
              <a:xfrm>
                <a:off x="1815623" y="2378733"/>
                <a:ext cx="353782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N</a:t>
                </a:r>
                <a:r>
                  <a:rPr lang="en-GB" sz="1200" baseline="-25000" dirty="0">
                    <a:latin typeface="Arial" panose="020B0604020202020204" pitchFamily="34" charset="0"/>
                    <a:cs typeface="Arial" panose="020B0604020202020204" pitchFamily="34" charset="0"/>
                  </a:rPr>
                  <a:t>2</a:t>
                </a:r>
                <a:endParaRPr lang="en-GB" sz="12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C605C059-3980-4885-8BCD-C0ED1EF753DD}"/>
                  </a:ext>
                </a:extLst>
              </p:cNvPr>
              <p:cNvSpPr txBox="1"/>
              <p:nvPr/>
            </p:nvSpPr>
            <p:spPr>
              <a:xfrm>
                <a:off x="2256861" y="2378733"/>
                <a:ext cx="941679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Dry Air </a:t>
                </a:r>
              </a:p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(&lt; 1% RH)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9707A110-BF2B-4FE8-9BD1-FBDA7C6A098A}"/>
                  </a:ext>
                </a:extLst>
              </p:cNvPr>
              <p:cNvSpPr txBox="1"/>
              <p:nvPr/>
            </p:nvSpPr>
            <p:spPr>
              <a:xfrm>
                <a:off x="3092818" y="2378733"/>
                <a:ext cx="884916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Ambient</a:t>
                </a:r>
              </a:p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(30% RH)</a:t>
                </a:r>
              </a:p>
            </p:txBody>
          </p:sp>
        </p:grpSp>
        <p:grpSp>
          <p:nvGrpSpPr>
            <p:cNvPr id="35" name="Group 34">
              <a:extLst>
                <a:ext uri="{FF2B5EF4-FFF2-40B4-BE49-F238E27FC236}">
                  <a16:creationId xmlns:a16="http://schemas.microsoft.com/office/drawing/2014/main" id="{675A8250-EF04-4A3B-9821-C690E1F8C8D0}"/>
                </a:ext>
              </a:extLst>
            </p:cNvPr>
            <p:cNvGrpSpPr/>
            <p:nvPr/>
          </p:nvGrpSpPr>
          <p:grpSpPr>
            <a:xfrm>
              <a:off x="5044410" y="5063472"/>
              <a:ext cx="2162111" cy="461665"/>
              <a:chOff x="1815623" y="2378733"/>
              <a:chExt cx="2162111" cy="461665"/>
            </a:xfrm>
          </p:grpSpPr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B3BC67F3-263F-4863-9B33-805E540CAE53}"/>
                  </a:ext>
                </a:extLst>
              </p:cNvPr>
              <p:cNvSpPr txBox="1"/>
              <p:nvPr/>
            </p:nvSpPr>
            <p:spPr>
              <a:xfrm>
                <a:off x="1815623" y="2378733"/>
                <a:ext cx="353782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N</a:t>
                </a:r>
                <a:r>
                  <a:rPr lang="en-GB" sz="1200" baseline="-25000" dirty="0">
                    <a:latin typeface="Arial" panose="020B0604020202020204" pitchFamily="34" charset="0"/>
                    <a:cs typeface="Arial" panose="020B0604020202020204" pitchFamily="34" charset="0"/>
                  </a:rPr>
                  <a:t>2</a:t>
                </a:r>
                <a:endParaRPr lang="en-GB" sz="12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37" name="TextBox 36">
                <a:extLst>
                  <a:ext uri="{FF2B5EF4-FFF2-40B4-BE49-F238E27FC236}">
                    <a16:creationId xmlns:a16="http://schemas.microsoft.com/office/drawing/2014/main" id="{AAF9C19C-D3A0-4E08-84EF-106115C8C70C}"/>
                  </a:ext>
                </a:extLst>
              </p:cNvPr>
              <p:cNvSpPr txBox="1"/>
              <p:nvPr/>
            </p:nvSpPr>
            <p:spPr>
              <a:xfrm>
                <a:off x="2256861" y="2378733"/>
                <a:ext cx="941679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Dry Air </a:t>
                </a:r>
              </a:p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(&lt; 1% RH)</a:t>
                </a:r>
              </a:p>
            </p:txBody>
          </p:sp>
          <p:sp>
            <p:nvSpPr>
              <p:cNvPr id="38" name="TextBox 37">
                <a:extLst>
                  <a:ext uri="{FF2B5EF4-FFF2-40B4-BE49-F238E27FC236}">
                    <a16:creationId xmlns:a16="http://schemas.microsoft.com/office/drawing/2014/main" id="{31091126-369F-42DE-A6AA-4571BBAE188C}"/>
                  </a:ext>
                </a:extLst>
              </p:cNvPr>
              <p:cNvSpPr txBox="1"/>
              <p:nvPr/>
            </p:nvSpPr>
            <p:spPr>
              <a:xfrm>
                <a:off x="3092818" y="2378733"/>
                <a:ext cx="884916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Ambient</a:t>
                </a:r>
              </a:p>
              <a:p>
                <a:pPr algn="ctr"/>
                <a:r>
                  <a:rPr lang="en-GB" sz="1200" dirty="0">
                    <a:latin typeface="Arial" panose="020B0604020202020204" pitchFamily="34" charset="0"/>
                    <a:cs typeface="Arial" panose="020B0604020202020204" pitchFamily="34" charset="0"/>
                  </a:rPr>
                  <a:t>(30% RH)</a:t>
                </a:r>
              </a:p>
            </p:txBody>
          </p:sp>
        </p:grpSp>
        <p:pic>
          <p:nvPicPr>
            <p:cNvPr id="40" name="Picture 39">
              <a:extLst>
                <a:ext uri="{FF2B5EF4-FFF2-40B4-BE49-F238E27FC236}">
                  <a16:creationId xmlns:a16="http://schemas.microsoft.com/office/drawing/2014/main" id="{3B4A3336-BBED-4E3D-9030-90FB31C002C2}"/>
                </a:ext>
              </a:extLst>
            </p:cNvPr>
            <p:cNvPicPr>
              <a:picLocks noChangeAspect="1"/>
            </p:cNvPicPr>
            <p:nvPr/>
          </p:nvPicPr>
          <p:blipFill>
            <a:blip r:embed="rId5"/>
            <a:stretch>
              <a:fillRect/>
            </a:stretch>
          </p:blipFill>
          <p:spPr>
            <a:xfrm>
              <a:off x="4205755" y="2934528"/>
              <a:ext cx="3024000" cy="2311813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6342794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2EC4C7DFFEE9B749A197B36C3B4A9D26" ma:contentTypeVersion="13" ma:contentTypeDescription="Create a new document." ma:contentTypeScope="" ma:versionID="93421f5f3dc403635eb69241542a87b7">
  <xsd:schema xmlns:xsd="http://www.w3.org/2001/XMLSchema" xmlns:xs="http://www.w3.org/2001/XMLSchema" xmlns:p="http://schemas.microsoft.com/office/2006/metadata/properties" xmlns:ns3="7584b939-a544-485e-9dc3-66dec2bd9450" xmlns:ns4="8b1a707d-ea55-4e3c-b465-2d4ae727811f" targetNamespace="http://schemas.microsoft.com/office/2006/metadata/properties" ma:root="true" ma:fieldsID="5afc9867b2070f3fc7e0822f28d4dd1e" ns3:_="" ns4:_="">
    <xsd:import namespace="7584b939-a544-485e-9dc3-66dec2bd9450"/>
    <xsd:import namespace="8b1a707d-ea55-4e3c-b465-2d4ae727811f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LengthInSeconds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584b939-a544-485e-9dc3-66dec2bd945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8" nillable="true" ma:displayName="Length (seconds)" ma:internalName="MediaLengthInSeconds" ma:readOnly="true">
      <xsd:simpleType>
        <xsd:restriction base="dms:Unknown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b1a707d-ea55-4e3c-b465-2d4ae727811f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58669DB2-274D-47A0-B00C-4F28B1D0A5C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43DCE1C-9599-43B8-A850-BE08F00D17B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584b939-a544-485e-9dc3-66dec2bd9450"/>
    <ds:schemaRef ds:uri="8b1a707d-ea55-4e3c-b465-2d4ae727811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06CEADF2-2528-440A-BF10-27AAA0CD7F8A}">
  <ds:schemaRefs>
    <ds:schemaRef ds:uri="http://schemas.microsoft.com/office/infopath/2007/PartnerControls"/>
    <ds:schemaRef ds:uri="http://schemas.microsoft.com/office/2006/documentManagement/types"/>
    <ds:schemaRef ds:uri="http://schemas.microsoft.com/office/2006/metadata/properties"/>
    <ds:schemaRef ds:uri="http://purl.org/dc/terms/"/>
    <ds:schemaRef ds:uri="http://schemas.openxmlformats.org/package/2006/metadata/core-properties"/>
    <ds:schemaRef ds:uri="8b1a707d-ea55-4e3c-b465-2d4ae727811f"/>
    <ds:schemaRef ds:uri="http://purl.org/dc/dcmitype/"/>
    <ds:schemaRef ds:uri="7584b939-a544-485e-9dc3-66dec2bd9450"/>
    <ds:schemaRef ds:uri="http://www.w3.org/XML/1998/namespace"/>
    <ds:schemaRef ds:uri="http://purl.org/dc/elements/1.1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38</TotalTime>
  <Words>72</Words>
  <Application>Microsoft Office PowerPoint</Application>
  <PresentationFormat>Widescreen</PresentationFormat>
  <Paragraphs>28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7</cp:revision>
  <dcterms:created xsi:type="dcterms:W3CDTF">2022-02-07T19:02:39Z</dcterms:created>
  <dcterms:modified xsi:type="dcterms:W3CDTF">2023-03-09T23:19:20Z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0x0101002EC4C7DFFEE9B749A197B36C3B4A9D26</vt:lpwstr>
  </property>
</Properties>
</file>

<file path=docProps/thumbnail.jpeg>
</file>